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271" r:id="rId57"/>
    <p:sldId id="279" r:id="rId58"/>
    <p:sldId id="281" r:id="rId59"/>
    <p:sldId id="280" r:id="rId60"/>
    <p:sldId id="257" r:id="rId61"/>
    <p:sldId id="275" r:id="rId62"/>
    <p:sldId id="276" r:id="rId63"/>
    <p:sldId id="282" r:id="rId6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08. Interaja de maneira diferente com o usuário" id="{D6A678F9-D663-4271-8AA4-EB33C13E9A5E}">
          <p14:sldIdLst>
            <p14:sldId id="347"/>
            <p14:sldId id="348"/>
            <p14:sldId id="349"/>
            <p14:sldId id="350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09/05/2023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09/05/2023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2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09/05/2023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microsoft.com/office/2017/04/relationships/track" Target="../media/track1.vtt"/><Relationship Id="rId4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://go.microsoft.com/fwlink/?LinkId=62332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4EA48-9832-D8AB-AC50-6B9F31B9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CE1BE-BE73-0693-751A-AA670D30D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404" y="1435607"/>
            <a:ext cx="4416552" cy="5291013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</a:rPr>
              <a:t>Objetivo: Imprimir na tela três linhas, com dez asteriscos cada.</a:t>
            </a:r>
          </a:p>
          <a:p>
            <a:r>
              <a:rPr lang="pt-BR" dirty="0">
                <a:solidFill>
                  <a:schemeClr val="tx1"/>
                </a:solidFill>
              </a:rPr>
              <a:t>Para repetir 3 vezes usar o for( ) </a:t>
            </a:r>
            <a:r>
              <a:rPr lang="pt-BR" b="0" i="0" dirty="0">
                <a:solidFill>
                  <a:schemeClr val="tx1"/>
                </a:solidFill>
                <a:effectLst/>
              </a:rPr>
              <a:t>em que a inicialização será var linha = 1, a condição linha &lt;= 3 e o incremento linha++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mostra(“*”);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</a:rPr>
              <a:t>Para criarmos os </a:t>
            </a:r>
            <a:r>
              <a:rPr lang="pt-BR" dirty="0">
                <a:solidFill>
                  <a:schemeClr val="tx1"/>
                </a:solidFill>
              </a:rPr>
              <a:t> 10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asteriscos utilizaremos um for( ) , em que há uma variável coluna que, enquanto for menor que 10, será incrementada como coluna++.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638C90-33FD-EC84-E3D7-3AF88957D4E4}"/>
              </a:ext>
            </a:extLst>
          </p:cNvPr>
          <p:cNvSpPr txBox="1">
            <a:spLocks/>
          </p:cNvSpPr>
          <p:nvPr/>
        </p:nvSpPr>
        <p:spPr>
          <a:xfrm>
            <a:off x="6157270" y="1457573"/>
            <a:ext cx="4416552" cy="5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Isto é, teremos um for() dentro de outro, sendo que o primeiro é responsável por criar a primeira, segunda e terceira linhas. Já o for() que está inserido nele é responsável por repetir as colunas. Para cada linha criada pelo primeiro, o segundo imprimirá 10 colunas, criando assim 3 linhas com 10 asteriscos cada, como gostaríamos. Pedir também ao programa para pular uma linha: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</a:t>
            </a:r>
            <a:r>
              <a:rPr lang="pt-BR" dirty="0" err="1">
                <a:solidFill>
                  <a:schemeClr val="tx1"/>
                </a:solidFill>
              </a:rPr>
              <a:t>pulaLinha</a:t>
            </a:r>
            <a:r>
              <a:rPr lang="pt-BR" dirty="0">
                <a:solidFill>
                  <a:schemeClr val="tx1"/>
                </a:solidFill>
              </a:rPr>
              <a:t>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B587C-9530-0762-02A1-8DE4BBDD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A880E-9475-554D-FBFE-051EE457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6533" r="8448" b="8199"/>
          <a:stretch/>
        </p:blipFill>
        <p:spPr>
          <a:xfrm>
            <a:off x="2180897" y="1440760"/>
            <a:ext cx="7022899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INTERAJA DE MANEIRA DIFERENTE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144666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4F70-F96A-2AA9-B901-65859467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4ED3E-23E3-A00A-F155-43FE15E7B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175910" cy="5059785"/>
          </a:xfrm>
        </p:spPr>
        <p:txBody>
          <a:bodyPr/>
          <a:lstStyle/>
          <a:p>
            <a:r>
              <a:rPr lang="pt-BR" dirty="0"/>
              <a:t>Objetivo: Exibir, no canto superior esquerdo da tela, um campo de entrada para o usuário, acompanhado de um botão. Criaremos isto em HTML, quando utilizamos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/&gt;, fazendo com que seja aberto um campo para entrada de texto no navegador.</a:t>
            </a:r>
          </a:p>
          <a:p>
            <a:r>
              <a:rPr lang="pt-BR" dirty="0"/>
              <a:t>A palavra "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" vem do inglês, e sua tradução é "entrada". Em seguida, criaremos um botão, e a palavra em inglês para isso é "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“. </a:t>
            </a:r>
          </a:p>
          <a:p>
            <a:r>
              <a:rPr lang="pt-BR" dirty="0"/>
              <a:t>Objetivo: Usuário digita um número e, ao apertar o botão, que ele seja comparado ao segrego.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860F21-C79C-2D3D-2A70-7C0414D38CEC}"/>
              </a:ext>
            </a:extLst>
          </p:cNvPr>
          <p:cNvSpPr txBox="1">
            <a:spLocks/>
          </p:cNvSpPr>
          <p:nvPr/>
        </p:nvSpPr>
        <p:spPr>
          <a:xfrm>
            <a:off x="4170814" y="1435607"/>
            <a:ext cx="3354593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e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estão inseridos no mundo HTML.</a:t>
            </a:r>
          </a:p>
          <a:p>
            <a:r>
              <a:rPr lang="pt-BR" dirty="0"/>
              <a:t>Precisaremos acessar </a:t>
            </a:r>
            <a:r>
              <a:rPr lang="pt-BR" dirty="0" err="1"/>
              <a:t>tags</a:t>
            </a:r>
            <a:r>
              <a:rPr lang="pt-BR" dirty="0"/>
              <a:t> do mundo HTML a partir do mundo </a:t>
            </a:r>
            <a:r>
              <a:rPr lang="pt-BR" dirty="0" err="1"/>
              <a:t>JavaScript</a:t>
            </a:r>
            <a:r>
              <a:rPr lang="pt-BR" dirty="0"/>
              <a:t>. Para isso, criaremos uma variável input que receberá a função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para inserir aquilo que está no mundo HTML na variável input.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</a:t>
            </a:r>
            <a:r>
              <a:rPr lang="pt-BR" dirty="0" err="1"/>
              <a:t>r</a:t>
            </a:r>
            <a:r>
              <a:rPr lang="pt-BR" dirty="0"/>
              <a:t>( </a:t>
            </a:r>
            <a:r>
              <a:rPr lang="pt-BR" b="1" dirty="0">
                <a:solidFill>
                  <a:schemeClr val="accent6"/>
                </a:solidFill>
              </a:rPr>
              <a:t>"input“ </a:t>
            </a:r>
            <a:r>
              <a:rPr lang="pt-BR" dirty="0"/>
              <a:t>) recebe como parâmetro o nome da </a:t>
            </a:r>
            <a:r>
              <a:rPr lang="pt-BR" dirty="0" err="1"/>
              <a:t>tag</a:t>
            </a:r>
            <a:r>
              <a:rPr lang="pt-BR" dirty="0"/>
              <a:t> que desejamos utilizar, nesse caso é a </a:t>
            </a:r>
            <a:r>
              <a:rPr lang="pt-BR" dirty="0" err="1"/>
              <a:t>tag</a:t>
            </a:r>
            <a:r>
              <a:rPr lang="pt-BR" dirty="0"/>
              <a:t> input. </a:t>
            </a:r>
          </a:p>
          <a:p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input =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"input“</a:t>
            </a:r>
            <a:r>
              <a:rPr lang="pt-BR" dirty="0"/>
              <a:t>);</a:t>
            </a:r>
          </a:p>
          <a:p>
            <a:r>
              <a:rPr lang="pt-BR" dirty="0"/>
              <a:t>Isso permite trabalharmos com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no universo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94C5C5A-6D90-0FD3-C7EF-8EE581D000FB}"/>
              </a:ext>
            </a:extLst>
          </p:cNvPr>
          <p:cNvSpPr txBox="1">
            <a:spLocks/>
          </p:cNvSpPr>
          <p:nvPr/>
        </p:nvSpPr>
        <p:spPr>
          <a:xfrm>
            <a:off x="8212042" y="1435606"/>
            <a:ext cx="317591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Comparar se o valor do input é igual ao segredo. Por isso, teremos uma variável segredo que receberá o valor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r>
              <a:rPr lang="pt-BR" b="1" dirty="0">
                <a:solidFill>
                  <a:srgbClr val="7030A0"/>
                </a:solidFill>
              </a:rPr>
              <a:t>var </a:t>
            </a:r>
            <a:r>
              <a:rPr lang="pt-BR" dirty="0"/>
              <a:t>segredo =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/>
              <a:t>;</a:t>
            </a:r>
          </a:p>
          <a:p>
            <a:r>
              <a:rPr lang="pt-BR" dirty="0"/>
              <a:t>Para testar se o que o usuário digitou é igual ao segredo, utilizaremos o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(), se este for o caso, será exibido um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() com a mensagem 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, caso contrário, utilizaremos o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para que seja exibido Você </a:t>
            </a:r>
            <a:r>
              <a:rPr lang="pt-BR" b="1" dirty="0">
                <a:solidFill>
                  <a:schemeClr val="accent6"/>
                </a:solidFill>
              </a:rPr>
              <a:t>ERROU!!!!!!!!</a:t>
            </a:r>
            <a:r>
              <a:rPr lang="pt-B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328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B68C4-53DA-DFFB-3CF9-EC96ED6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7ADABC5-E683-14DE-133F-263551BEE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436884" cy="5059785"/>
          </a:xfrm>
        </p:spPr>
        <p:txBody>
          <a:bodyPr/>
          <a:lstStyle/>
          <a:p>
            <a:r>
              <a:rPr lang="pt-BR" dirty="0"/>
              <a:t>Recapitulando: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HTML temos um campo de input, utilizado para receber textos;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Há também um botão;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Nosso objetivo é, ao carregarmos a página, digitarmos um número em nosso campo, clicarmos no botão, e somente então, que o programa compare o número inserido ao segredo.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1FF78B7-731E-B49D-B030-DA88ADB1D6C3}"/>
              </a:ext>
            </a:extLst>
          </p:cNvPr>
          <p:cNvSpPr txBox="1">
            <a:spLocks/>
          </p:cNvSpPr>
          <p:nvPr/>
        </p:nvSpPr>
        <p:spPr>
          <a:xfrm>
            <a:off x="4340771" y="1435607"/>
            <a:ext cx="3436884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Garantir que o teste não seja executado ao carregar a página. Criaremos uma </a:t>
            </a:r>
            <a:r>
              <a:rPr lang="pt-BR" dirty="0" err="1"/>
              <a:t>function</a:t>
            </a:r>
            <a:r>
              <a:rPr lang="pt-BR" dirty="0"/>
              <a:t> para a verificação:</a:t>
            </a:r>
          </a:p>
          <a:p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 err="1">
                <a:solidFill>
                  <a:srgbClr val="7030A0"/>
                </a:solidFill>
              </a:rPr>
              <a:t>function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{</a:t>
            </a:r>
          </a:p>
          <a:p>
            <a:r>
              <a:rPr lang="pt-BR" dirty="0"/>
              <a:t>   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</a:t>
            </a:r>
            <a:r>
              <a:rPr lang="pt-BR" dirty="0" err="1"/>
              <a:t>input.value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==</a:t>
            </a:r>
            <a:r>
              <a:rPr lang="pt-BR" dirty="0"/>
              <a:t> segredo)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);</a:t>
            </a:r>
          </a:p>
          <a:p>
            <a:r>
              <a:rPr lang="pt-BR" dirty="0"/>
              <a:t>    }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dirty="0"/>
              <a:t>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ERROU!!!!!!“</a:t>
            </a:r>
            <a:r>
              <a:rPr lang="pt-BR" dirty="0"/>
              <a:t>);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}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E1288C-BD41-AFED-2AE4-75FACDC1775C}"/>
              </a:ext>
            </a:extLst>
          </p:cNvPr>
          <p:cNvSpPr txBox="1">
            <a:spLocks/>
          </p:cNvSpPr>
          <p:nvPr/>
        </p:nvSpPr>
        <p:spPr>
          <a:xfrm>
            <a:off x="8142045" y="1435606"/>
            <a:ext cx="366107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Objetivo: verifica() seja chamado sempre que o botão for clicado. Para isso, precisaremos trabalhar com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do HTML no </a:t>
            </a:r>
            <a:r>
              <a:rPr lang="pt-BR" dirty="0" err="1"/>
              <a:t>JavaScript</a:t>
            </a:r>
            <a:r>
              <a:rPr lang="pt-BR" dirty="0"/>
              <a:t>. Isso porque queremos associar a 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ao clique do botão.</a:t>
            </a:r>
          </a:p>
          <a:p>
            <a:r>
              <a:rPr lang="pt-BR" dirty="0"/>
              <a:t>Declararemos uma variável chamada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dirty="0"/>
              <a:t>e daremos ao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o parâmetro</a:t>
            </a:r>
            <a:r>
              <a:rPr lang="pt-BR" b="1" dirty="0"/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b="1" dirty="0"/>
              <a:t> </a:t>
            </a:r>
            <a:r>
              <a:rPr lang="pt-BR" dirty="0"/>
              <a:t>- o nome da </a:t>
            </a:r>
            <a:r>
              <a:rPr lang="pt-BR" dirty="0" err="1"/>
              <a:t>tag</a:t>
            </a:r>
            <a:r>
              <a:rPr lang="pt-BR" dirty="0"/>
              <a:t>:</a:t>
            </a:r>
          </a:p>
          <a:p>
            <a:r>
              <a:rPr lang="en-US" b="1" dirty="0">
                <a:solidFill>
                  <a:srgbClr val="7030A0"/>
                </a:solidFill>
              </a:rPr>
              <a:t>var</a:t>
            </a:r>
            <a:r>
              <a:rPr lang="en-US" dirty="0"/>
              <a:t> button = </a:t>
            </a:r>
            <a:r>
              <a:rPr lang="en-US" dirty="0" err="1"/>
              <a:t>document.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"button“</a:t>
            </a:r>
            <a:r>
              <a:rPr lang="en-US" dirty="0"/>
              <a:t>);</a:t>
            </a:r>
          </a:p>
          <a:p>
            <a:r>
              <a:rPr lang="pt-BR" dirty="0"/>
              <a:t>Para associar ao botão a execução do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utilizaremos o </a:t>
            </a:r>
            <a:r>
              <a:rPr lang="pt-BR" dirty="0" err="1"/>
              <a:t>button.onclick</a:t>
            </a:r>
            <a:r>
              <a:rPr lang="pt-BR" dirty="0"/>
              <a:t>(), em português, "</a:t>
            </a:r>
            <a:r>
              <a:rPr lang="pt-BR" dirty="0" err="1"/>
              <a:t>on</a:t>
            </a:r>
            <a:r>
              <a:rPr lang="pt-BR" dirty="0"/>
              <a:t> click" significa "no clicar", ou seja, queremos que a verificação seja feita ao clique. </a:t>
            </a:r>
          </a:p>
        </p:txBody>
      </p:sp>
    </p:spTree>
    <p:extLst>
      <p:ext uri="{BB962C8B-B14F-4D97-AF65-F5344CB8AC3E}">
        <p14:creationId xmlns:p14="http://schemas.microsoft.com/office/powerpoint/2010/main" val="989812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522D-E247-6AF7-799B-DB5DFC6C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2EE54-8BBC-0973-B54C-C9C63F0A7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803470"/>
            <a:ext cx="4416552" cy="3977640"/>
          </a:xfrm>
        </p:spPr>
        <p:txBody>
          <a:bodyPr/>
          <a:lstStyle/>
          <a:p>
            <a:r>
              <a:rPr lang="pt-BR" dirty="0"/>
              <a:t>Há uma grande diferença entre utilizar os parênteses, ou seja, executar a função, e não utilizá-los, situação em que teremos acesso ao código da função.</a:t>
            </a:r>
          </a:p>
          <a:p>
            <a:r>
              <a:rPr lang="pt-BR" dirty="0" err="1"/>
              <a:t>button.onclick</a:t>
            </a:r>
            <a:r>
              <a:rPr lang="pt-BR" dirty="0"/>
              <a:t> = verifica;</a:t>
            </a:r>
          </a:p>
          <a:p>
            <a:r>
              <a:rPr lang="pt-BR" dirty="0"/>
              <a:t>Dessa forma, toda a informação contida em verifica, isto é, o código, está vinculado ao </a:t>
            </a:r>
            <a:r>
              <a:rPr lang="pt-BR" dirty="0" err="1"/>
              <a:t>onclick</a:t>
            </a:r>
            <a:r>
              <a:rPr lang="pt-BR" dirty="0"/>
              <a:t> do botão. Assim, ele estará preparado para executar a verificação sempre que o botão for clicado.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E8C796-1617-B97E-9410-C36E3C2EE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1" t="6533" r="44742" b="18008"/>
          <a:stretch/>
        </p:blipFill>
        <p:spPr>
          <a:xfrm>
            <a:off x="6642538" y="1545105"/>
            <a:ext cx="4025462" cy="4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4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1439</TotalTime>
  <Words>5797</Words>
  <Application>Microsoft Office PowerPoint</Application>
  <PresentationFormat>Widescreen</PresentationFormat>
  <Paragraphs>306</Paragraphs>
  <Slides>63</Slides>
  <Notes>17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Repetições aninhadas</vt:lpstr>
      <vt:lpstr>Repetições aninhadas</vt:lpstr>
      <vt:lpstr>Apresentação do PowerPoint</vt:lpstr>
      <vt:lpstr>Campo de texto e botão</vt:lpstr>
      <vt:lpstr>Campo de texto e botão</vt:lpstr>
      <vt:lpstr>Campo de texto e botão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177</cp:revision>
  <dcterms:created xsi:type="dcterms:W3CDTF">2023-04-06T13:21:07Z</dcterms:created>
  <dcterms:modified xsi:type="dcterms:W3CDTF">2023-05-09T19:00:16Z</dcterms:modified>
  <cp:version/>
</cp:coreProperties>
</file>